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B22"/>
    <a:srgbClr val="C9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37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1F5B4D-ED59-4621-B4A7-5F5E1319AC7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580A29-2B89-4D11-BA09-DC34A0168232}">
      <dgm:prSet phldrT="[Text]"/>
      <dgm:spPr>
        <a:solidFill>
          <a:srgbClr val="0D1B22"/>
        </a:solidFill>
        <a:ln>
          <a:noFill/>
        </a:ln>
      </dgm:spPr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IDEA</a:t>
          </a:r>
        </a:p>
      </dgm:t>
    </dgm:pt>
    <dgm:pt modelId="{C3EBC46A-7499-4AFE-BF9D-F7D3DEB19874}" type="parTrans" cxnId="{47C28F25-F8E8-45EF-AD74-C252E59B7A21}">
      <dgm:prSet/>
      <dgm:spPr/>
      <dgm:t>
        <a:bodyPr/>
        <a:lstStyle/>
        <a:p>
          <a:endParaRPr lang="en-US"/>
        </a:p>
      </dgm:t>
    </dgm:pt>
    <dgm:pt modelId="{25678852-D213-49F9-AD4A-983F35FE042B}" type="sibTrans" cxnId="{47C28F25-F8E8-45EF-AD74-C252E59B7A21}">
      <dgm:prSet/>
      <dgm:spPr/>
      <dgm:t>
        <a:bodyPr/>
        <a:lstStyle/>
        <a:p>
          <a:endParaRPr lang="en-US"/>
        </a:p>
      </dgm:t>
    </dgm:pt>
    <dgm:pt modelId="{0495F76D-F8BA-4623-B180-056DE23A42D6}">
      <dgm:prSet phldrT="[Text]"/>
      <dgm:spPr>
        <a:solidFill>
          <a:srgbClr val="C9F5F5"/>
        </a:solidFill>
        <a:ln>
          <a:noFill/>
        </a:ln>
      </dgm:spPr>
      <dgm:t>
        <a:bodyPr/>
        <a:lstStyle/>
        <a:p>
          <a:r>
            <a:rPr lang="en-US" dirty="0">
              <a:latin typeface="Century Gothic" panose="020B0502020202020204" pitchFamily="34" charset="0"/>
            </a:rPr>
            <a:t>Look</a:t>
          </a:r>
        </a:p>
      </dgm:t>
    </dgm:pt>
    <dgm:pt modelId="{8D17F7CB-5AF7-4A00-B4A9-99ADE1C74500}" type="parTrans" cxnId="{878DB340-C525-4BEC-9A08-0AD693AAFA88}">
      <dgm:prSet/>
      <dgm:spPr/>
      <dgm:t>
        <a:bodyPr/>
        <a:lstStyle/>
        <a:p>
          <a:endParaRPr lang="en-US"/>
        </a:p>
      </dgm:t>
    </dgm:pt>
    <dgm:pt modelId="{E30318D9-989D-4B98-9B74-FE6B1F68A558}" type="sibTrans" cxnId="{878DB340-C525-4BEC-9A08-0AD693AAFA88}">
      <dgm:prSet/>
      <dgm:spPr/>
      <dgm:t>
        <a:bodyPr/>
        <a:lstStyle/>
        <a:p>
          <a:endParaRPr lang="en-US"/>
        </a:p>
      </dgm:t>
    </dgm:pt>
    <dgm:pt modelId="{29BFA377-ACEE-470E-A463-A8264CDAF08E}">
      <dgm:prSet phldrT="[Text]"/>
      <dgm:spPr>
        <a:solidFill>
          <a:srgbClr val="C9F5F5"/>
        </a:solidFill>
        <a:ln>
          <a:noFill/>
        </a:ln>
      </dgm:spPr>
      <dgm:t>
        <a:bodyPr/>
        <a:lstStyle/>
        <a:p>
          <a:r>
            <a:rPr lang="en-US" dirty="0">
              <a:latin typeface="Century Gothic" panose="020B0502020202020204" pitchFamily="34" charset="0"/>
            </a:rPr>
            <a:t>Functionality</a:t>
          </a:r>
        </a:p>
      </dgm:t>
    </dgm:pt>
    <dgm:pt modelId="{59610290-DBBC-4107-8F85-DBA98D2EDCA1}" type="parTrans" cxnId="{0D2856D3-0466-4EC8-AAA5-315FC0961FF3}">
      <dgm:prSet/>
      <dgm:spPr/>
      <dgm:t>
        <a:bodyPr/>
        <a:lstStyle/>
        <a:p>
          <a:endParaRPr lang="en-US"/>
        </a:p>
      </dgm:t>
    </dgm:pt>
    <dgm:pt modelId="{CF2AB828-8785-44DA-9342-DCC721945245}" type="sibTrans" cxnId="{0D2856D3-0466-4EC8-AAA5-315FC0961FF3}">
      <dgm:prSet/>
      <dgm:spPr/>
      <dgm:t>
        <a:bodyPr/>
        <a:lstStyle/>
        <a:p>
          <a:endParaRPr lang="en-US"/>
        </a:p>
      </dgm:t>
    </dgm:pt>
    <dgm:pt modelId="{6FBB223D-7441-4359-A5CC-A4C23CAE33C6}">
      <dgm:prSet phldrT="[Text]"/>
      <dgm:spPr>
        <a:solidFill>
          <a:srgbClr val="0D1B22"/>
        </a:solidFill>
        <a:ln>
          <a:noFill/>
        </a:ln>
      </dgm:spPr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TECH</a:t>
          </a:r>
        </a:p>
      </dgm:t>
    </dgm:pt>
    <dgm:pt modelId="{A1ED4433-608D-4F5C-8812-F32B531955F4}" type="parTrans" cxnId="{0A4FEDF4-1531-455B-A3CF-98F67C4D44A7}">
      <dgm:prSet/>
      <dgm:spPr/>
      <dgm:t>
        <a:bodyPr/>
        <a:lstStyle/>
        <a:p>
          <a:endParaRPr lang="en-US"/>
        </a:p>
      </dgm:t>
    </dgm:pt>
    <dgm:pt modelId="{C528CDEA-A0DA-4134-83F0-2D230F645001}" type="sibTrans" cxnId="{0A4FEDF4-1531-455B-A3CF-98F67C4D44A7}">
      <dgm:prSet/>
      <dgm:spPr/>
      <dgm:t>
        <a:bodyPr/>
        <a:lstStyle/>
        <a:p>
          <a:endParaRPr lang="en-US"/>
        </a:p>
      </dgm:t>
    </dgm:pt>
    <dgm:pt modelId="{56126DEB-B4E4-4175-9FCE-36AA19470C88}">
      <dgm:prSet phldrT="[Text]"/>
      <dgm:spPr>
        <a:solidFill>
          <a:srgbClr val="C9F5F5"/>
        </a:solidFill>
        <a:ln>
          <a:noFill/>
        </a:ln>
      </dgm:spPr>
      <dgm:t>
        <a:bodyPr/>
        <a:lstStyle/>
        <a:p>
          <a:r>
            <a:rPr lang="en-US" dirty="0">
              <a:latin typeface="Century Gothic" panose="020B0502020202020204" pitchFamily="34" charset="0"/>
            </a:rPr>
            <a:t>Choice of Technologies</a:t>
          </a:r>
        </a:p>
      </dgm:t>
    </dgm:pt>
    <dgm:pt modelId="{AB831D0D-7956-45B2-A81A-C93A1F8704B1}" type="parTrans" cxnId="{BF2B15CA-A171-431D-9752-1C5A1FB0BAE8}">
      <dgm:prSet/>
      <dgm:spPr/>
      <dgm:t>
        <a:bodyPr/>
        <a:lstStyle/>
        <a:p>
          <a:endParaRPr lang="en-US"/>
        </a:p>
      </dgm:t>
    </dgm:pt>
    <dgm:pt modelId="{7B4D0FCF-1901-44BD-9101-5167AB8D6B5F}" type="sibTrans" cxnId="{BF2B15CA-A171-431D-9752-1C5A1FB0BAE8}">
      <dgm:prSet/>
      <dgm:spPr/>
      <dgm:t>
        <a:bodyPr/>
        <a:lstStyle/>
        <a:p>
          <a:endParaRPr lang="en-US"/>
        </a:p>
      </dgm:t>
    </dgm:pt>
    <dgm:pt modelId="{0E58CA88-774B-4A06-8018-909A83715B05}">
      <dgm:prSet phldrT="[Text]"/>
      <dgm:spPr>
        <a:solidFill>
          <a:srgbClr val="C9F5F5"/>
        </a:solidFill>
        <a:ln>
          <a:noFill/>
        </a:ln>
      </dgm:spPr>
      <dgm:t>
        <a:bodyPr/>
        <a:lstStyle/>
        <a:p>
          <a:r>
            <a:rPr lang="en-US" dirty="0">
              <a:latin typeface="Century Gothic" panose="020B0502020202020204" pitchFamily="34" charset="0"/>
            </a:rPr>
            <a:t>Structure</a:t>
          </a:r>
        </a:p>
      </dgm:t>
    </dgm:pt>
    <dgm:pt modelId="{29534A0C-F081-43B4-ADE1-DDE32196AB68}" type="parTrans" cxnId="{1CCD428F-E5EC-42AD-AA0F-77B872BFEBF7}">
      <dgm:prSet/>
      <dgm:spPr/>
      <dgm:t>
        <a:bodyPr/>
        <a:lstStyle/>
        <a:p>
          <a:endParaRPr lang="en-US"/>
        </a:p>
      </dgm:t>
    </dgm:pt>
    <dgm:pt modelId="{941D1439-DEEA-4A93-A93D-15B75B4844A8}" type="sibTrans" cxnId="{1CCD428F-E5EC-42AD-AA0F-77B872BFEBF7}">
      <dgm:prSet/>
      <dgm:spPr/>
      <dgm:t>
        <a:bodyPr/>
        <a:lstStyle/>
        <a:p>
          <a:endParaRPr lang="en-US"/>
        </a:p>
      </dgm:t>
    </dgm:pt>
    <dgm:pt modelId="{4C6B33E4-D4FF-453B-A3E2-1951D171C598}">
      <dgm:prSet phldrT="[Text]"/>
      <dgm:spPr>
        <a:solidFill>
          <a:srgbClr val="0D1B22"/>
        </a:solidFill>
        <a:ln>
          <a:noFill/>
        </a:ln>
      </dgm:spPr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DESIGN</a:t>
          </a:r>
        </a:p>
      </dgm:t>
    </dgm:pt>
    <dgm:pt modelId="{AE5D5EDF-00D6-4CF1-B2A5-9D6F2D79AC88}" type="parTrans" cxnId="{6927B61C-B6B6-487A-BDBD-93A9F215BDB1}">
      <dgm:prSet/>
      <dgm:spPr/>
      <dgm:t>
        <a:bodyPr/>
        <a:lstStyle/>
        <a:p>
          <a:endParaRPr lang="en-US"/>
        </a:p>
      </dgm:t>
    </dgm:pt>
    <dgm:pt modelId="{C2192A6D-7D1A-4D0C-B020-941015A9761C}" type="sibTrans" cxnId="{6927B61C-B6B6-487A-BDBD-93A9F215BDB1}">
      <dgm:prSet/>
      <dgm:spPr/>
      <dgm:t>
        <a:bodyPr/>
        <a:lstStyle/>
        <a:p>
          <a:endParaRPr lang="en-US"/>
        </a:p>
      </dgm:t>
    </dgm:pt>
    <dgm:pt modelId="{DE0A223F-9E86-47D8-BC1D-05D41FC89907}">
      <dgm:prSet phldrT="[Text]"/>
      <dgm:spPr>
        <a:solidFill>
          <a:srgbClr val="C9F5F5"/>
        </a:solidFill>
        <a:ln>
          <a:noFill/>
        </a:ln>
      </dgm:spPr>
      <dgm:t>
        <a:bodyPr/>
        <a:lstStyle/>
        <a:p>
          <a:r>
            <a:rPr lang="en-US" dirty="0">
              <a:latin typeface="Century Gothic" panose="020B0502020202020204" pitchFamily="34" charset="0"/>
            </a:rPr>
            <a:t>Making of The Design</a:t>
          </a:r>
        </a:p>
      </dgm:t>
    </dgm:pt>
    <dgm:pt modelId="{5D9C62D6-F1A8-4561-AFBF-26E20332CB10}" type="parTrans" cxnId="{1E5E827D-33C6-4E92-AC34-4594E8A0160C}">
      <dgm:prSet/>
      <dgm:spPr/>
      <dgm:t>
        <a:bodyPr/>
        <a:lstStyle/>
        <a:p>
          <a:endParaRPr lang="en-US"/>
        </a:p>
      </dgm:t>
    </dgm:pt>
    <dgm:pt modelId="{298BF5B0-1912-4231-B3E8-682016916803}" type="sibTrans" cxnId="{1E5E827D-33C6-4E92-AC34-4594E8A0160C}">
      <dgm:prSet/>
      <dgm:spPr/>
      <dgm:t>
        <a:bodyPr/>
        <a:lstStyle/>
        <a:p>
          <a:endParaRPr lang="en-US"/>
        </a:p>
      </dgm:t>
    </dgm:pt>
    <dgm:pt modelId="{2D12C407-D310-45E5-8591-B71717798745}" type="pres">
      <dgm:prSet presAssocID="{561F5B4D-ED59-4621-B4A7-5F5E1319AC7D}" presName="Name0" presStyleCnt="0">
        <dgm:presLayoutVars>
          <dgm:dir/>
          <dgm:animLvl val="lvl"/>
          <dgm:resizeHandles val="exact"/>
        </dgm:presLayoutVars>
      </dgm:prSet>
      <dgm:spPr/>
    </dgm:pt>
    <dgm:pt modelId="{CAC003D5-DE90-447A-997F-A4DFB47826DB}" type="pres">
      <dgm:prSet presAssocID="{561F5B4D-ED59-4621-B4A7-5F5E1319AC7D}" presName="tSp" presStyleCnt="0"/>
      <dgm:spPr/>
    </dgm:pt>
    <dgm:pt modelId="{22EE0422-B651-44F2-B757-D928501D761F}" type="pres">
      <dgm:prSet presAssocID="{561F5B4D-ED59-4621-B4A7-5F5E1319AC7D}" presName="bSp" presStyleCnt="0"/>
      <dgm:spPr/>
    </dgm:pt>
    <dgm:pt modelId="{2B919EB9-2F6C-42C3-A7ED-185F72AA62C9}" type="pres">
      <dgm:prSet presAssocID="{561F5B4D-ED59-4621-B4A7-5F5E1319AC7D}" presName="process" presStyleCnt="0"/>
      <dgm:spPr/>
    </dgm:pt>
    <dgm:pt modelId="{E6BFBEEF-4179-47E8-B9C6-BDC54D27BBF4}" type="pres">
      <dgm:prSet presAssocID="{76580A29-2B89-4D11-BA09-DC34A0168232}" presName="composite1" presStyleCnt="0"/>
      <dgm:spPr/>
    </dgm:pt>
    <dgm:pt modelId="{5620783C-539A-42CE-9365-1584CAD78C04}" type="pres">
      <dgm:prSet presAssocID="{76580A29-2B89-4D11-BA09-DC34A0168232}" presName="dummyNode1" presStyleLbl="node1" presStyleIdx="0" presStyleCnt="3"/>
      <dgm:spPr/>
    </dgm:pt>
    <dgm:pt modelId="{6E5717F0-DD37-4810-938F-6C02E78DA17A}" type="pres">
      <dgm:prSet presAssocID="{76580A29-2B89-4D11-BA09-DC34A0168232}" presName="childNode1" presStyleLbl="bgAcc1" presStyleIdx="0" presStyleCnt="3">
        <dgm:presLayoutVars>
          <dgm:bulletEnabled val="1"/>
        </dgm:presLayoutVars>
      </dgm:prSet>
      <dgm:spPr/>
    </dgm:pt>
    <dgm:pt modelId="{2820214D-6ACD-438F-8F64-848537DB8814}" type="pres">
      <dgm:prSet presAssocID="{76580A29-2B89-4D11-BA09-DC34A0168232}" presName="childNode1tx" presStyleLbl="bgAcc1" presStyleIdx="0" presStyleCnt="3">
        <dgm:presLayoutVars>
          <dgm:bulletEnabled val="1"/>
        </dgm:presLayoutVars>
      </dgm:prSet>
      <dgm:spPr/>
    </dgm:pt>
    <dgm:pt modelId="{9D60FE2B-D2F0-4DDE-AD90-CAF86C99A54D}" type="pres">
      <dgm:prSet presAssocID="{76580A29-2B89-4D11-BA09-DC34A0168232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778E70E3-031B-453F-AA41-41C40A7232B3}" type="pres">
      <dgm:prSet presAssocID="{76580A29-2B89-4D11-BA09-DC34A0168232}" presName="connSite1" presStyleCnt="0"/>
      <dgm:spPr/>
    </dgm:pt>
    <dgm:pt modelId="{5F16B64E-DBB7-466F-B359-9CE51BF2D0DC}" type="pres">
      <dgm:prSet presAssocID="{25678852-D213-49F9-AD4A-983F35FE042B}" presName="Name9" presStyleLbl="sibTrans2D1" presStyleIdx="0" presStyleCnt="2"/>
      <dgm:spPr/>
    </dgm:pt>
    <dgm:pt modelId="{17E1225B-0CAB-4EAA-B285-6EFEEF684F55}" type="pres">
      <dgm:prSet presAssocID="{6FBB223D-7441-4359-A5CC-A4C23CAE33C6}" presName="composite2" presStyleCnt="0"/>
      <dgm:spPr/>
    </dgm:pt>
    <dgm:pt modelId="{408CE306-269A-4470-8241-EDDD9D2AFF3A}" type="pres">
      <dgm:prSet presAssocID="{6FBB223D-7441-4359-A5CC-A4C23CAE33C6}" presName="dummyNode2" presStyleLbl="node1" presStyleIdx="0" presStyleCnt="3"/>
      <dgm:spPr/>
    </dgm:pt>
    <dgm:pt modelId="{43423AFB-9AC1-4F4B-AEEF-0BEDBE205790}" type="pres">
      <dgm:prSet presAssocID="{6FBB223D-7441-4359-A5CC-A4C23CAE33C6}" presName="childNode2" presStyleLbl="bgAcc1" presStyleIdx="1" presStyleCnt="3">
        <dgm:presLayoutVars>
          <dgm:bulletEnabled val="1"/>
        </dgm:presLayoutVars>
      </dgm:prSet>
      <dgm:spPr/>
    </dgm:pt>
    <dgm:pt modelId="{B758AAF1-BCFF-49BD-9BB8-FE54B7DBAD65}" type="pres">
      <dgm:prSet presAssocID="{6FBB223D-7441-4359-A5CC-A4C23CAE33C6}" presName="childNode2tx" presStyleLbl="bgAcc1" presStyleIdx="1" presStyleCnt="3">
        <dgm:presLayoutVars>
          <dgm:bulletEnabled val="1"/>
        </dgm:presLayoutVars>
      </dgm:prSet>
      <dgm:spPr/>
    </dgm:pt>
    <dgm:pt modelId="{465188E8-1AAF-4112-A4DE-79791DDEB4BC}" type="pres">
      <dgm:prSet presAssocID="{6FBB223D-7441-4359-A5CC-A4C23CAE33C6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73E5494E-BA16-4B5A-8D79-E26F7C809C4A}" type="pres">
      <dgm:prSet presAssocID="{6FBB223D-7441-4359-A5CC-A4C23CAE33C6}" presName="connSite2" presStyleCnt="0"/>
      <dgm:spPr/>
    </dgm:pt>
    <dgm:pt modelId="{2D9EB1F2-D81E-4225-A768-CEE683427527}" type="pres">
      <dgm:prSet presAssocID="{C528CDEA-A0DA-4134-83F0-2D230F645001}" presName="Name18" presStyleLbl="sibTrans2D1" presStyleIdx="1" presStyleCnt="2"/>
      <dgm:spPr/>
    </dgm:pt>
    <dgm:pt modelId="{E444721E-1E5D-4E72-86AA-73DC6D085095}" type="pres">
      <dgm:prSet presAssocID="{4C6B33E4-D4FF-453B-A3E2-1951D171C598}" presName="composite1" presStyleCnt="0"/>
      <dgm:spPr/>
    </dgm:pt>
    <dgm:pt modelId="{06B3AC9C-31B4-406D-B92D-FECD51BE939C}" type="pres">
      <dgm:prSet presAssocID="{4C6B33E4-D4FF-453B-A3E2-1951D171C598}" presName="dummyNode1" presStyleLbl="node1" presStyleIdx="1" presStyleCnt="3"/>
      <dgm:spPr/>
    </dgm:pt>
    <dgm:pt modelId="{8AD58FE9-089E-4FAB-9E8A-ECBE04DBF1BB}" type="pres">
      <dgm:prSet presAssocID="{4C6B33E4-D4FF-453B-A3E2-1951D171C598}" presName="childNode1" presStyleLbl="bgAcc1" presStyleIdx="2" presStyleCnt="3">
        <dgm:presLayoutVars>
          <dgm:bulletEnabled val="1"/>
        </dgm:presLayoutVars>
      </dgm:prSet>
      <dgm:spPr/>
    </dgm:pt>
    <dgm:pt modelId="{50079AE6-5526-404B-B0A0-7B0A96FDDB0E}" type="pres">
      <dgm:prSet presAssocID="{4C6B33E4-D4FF-453B-A3E2-1951D171C598}" presName="childNode1tx" presStyleLbl="bgAcc1" presStyleIdx="2" presStyleCnt="3">
        <dgm:presLayoutVars>
          <dgm:bulletEnabled val="1"/>
        </dgm:presLayoutVars>
      </dgm:prSet>
      <dgm:spPr/>
    </dgm:pt>
    <dgm:pt modelId="{598AF5F0-D44C-45EF-8F52-AB8398E07971}" type="pres">
      <dgm:prSet presAssocID="{4C6B33E4-D4FF-453B-A3E2-1951D171C598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4EFD37B-485A-40F9-9DCE-428A818937D7}" type="pres">
      <dgm:prSet presAssocID="{4C6B33E4-D4FF-453B-A3E2-1951D171C598}" presName="connSite1" presStyleCnt="0"/>
      <dgm:spPr/>
    </dgm:pt>
  </dgm:ptLst>
  <dgm:cxnLst>
    <dgm:cxn modelId="{B309480B-8916-4299-86B9-04126CE21354}" type="presOf" srcId="{0495F76D-F8BA-4623-B180-056DE23A42D6}" destId="{2820214D-6ACD-438F-8F64-848537DB8814}" srcOrd="1" destOrd="0" presId="urn:microsoft.com/office/officeart/2005/8/layout/hProcess4"/>
    <dgm:cxn modelId="{A58A9A0C-93D7-4B4A-86BA-1F5E2D50E462}" type="presOf" srcId="{76580A29-2B89-4D11-BA09-DC34A0168232}" destId="{9D60FE2B-D2F0-4DDE-AD90-CAF86C99A54D}" srcOrd="0" destOrd="0" presId="urn:microsoft.com/office/officeart/2005/8/layout/hProcess4"/>
    <dgm:cxn modelId="{6927B61C-B6B6-487A-BDBD-93A9F215BDB1}" srcId="{561F5B4D-ED59-4621-B4A7-5F5E1319AC7D}" destId="{4C6B33E4-D4FF-453B-A3E2-1951D171C598}" srcOrd="2" destOrd="0" parTransId="{AE5D5EDF-00D6-4CF1-B2A5-9D6F2D79AC88}" sibTransId="{C2192A6D-7D1A-4D0C-B020-941015A9761C}"/>
    <dgm:cxn modelId="{47C28F25-F8E8-45EF-AD74-C252E59B7A21}" srcId="{561F5B4D-ED59-4621-B4A7-5F5E1319AC7D}" destId="{76580A29-2B89-4D11-BA09-DC34A0168232}" srcOrd="0" destOrd="0" parTransId="{C3EBC46A-7499-4AFE-BF9D-F7D3DEB19874}" sibTransId="{25678852-D213-49F9-AD4A-983F35FE042B}"/>
    <dgm:cxn modelId="{878DB340-C525-4BEC-9A08-0AD693AAFA88}" srcId="{76580A29-2B89-4D11-BA09-DC34A0168232}" destId="{0495F76D-F8BA-4623-B180-056DE23A42D6}" srcOrd="0" destOrd="0" parTransId="{8D17F7CB-5AF7-4A00-B4A9-99ADE1C74500}" sibTransId="{E30318D9-989D-4B98-9B74-FE6B1F68A558}"/>
    <dgm:cxn modelId="{F2FDE16B-B72A-4555-8C46-F657016F2FC5}" type="presOf" srcId="{0495F76D-F8BA-4623-B180-056DE23A42D6}" destId="{6E5717F0-DD37-4810-938F-6C02E78DA17A}" srcOrd="0" destOrd="0" presId="urn:microsoft.com/office/officeart/2005/8/layout/hProcess4"/>
    <dgm:cxn modelId="{488B2870-C61B-4D10-AA5A-B4541D021D7A}" type="presOf" srcId="{561F5B4D-ED59-4621-B4A7-5F5E1319AC7D}" destId="{2D12C407-D310-45E5-8591-B71717798745}" srcOrd="0" destOrd="0" presId="urn:microsoft.com/office/officeart/2005/8/layout/hProcess4"/>
    <dgm:cxn modelId="{1332DD5A-CEAB-4DA8-8C42-2FC6137EFFDE}" type="presOf" srcId="{29BFA377-ACEE-470E-A463-A8264CDAF08E}" destId="{2820214D-6ACD-438F-8F64-848537DB8814}" srcOrd="1" destOrd="1" presId="urn:microsoft.com/office/officeart/2005/8/layout/hProcess4"/>
    <dgm:cxn modelId="{77BA407D-A7A5-40AD-98D3-E13B5E4D42C4}" type="presOf" srcId="{0E58CA88-774B-4A06-8018-909A83715B05}" destId="{B758AAF1-BCFF-49BD-9BB8-FE54B7DBAD65}" srcOrd="1" destOrd="1" presId="urn:microsoft.com/office/officeart/2005/8/layout/hProcess4"/>
    <dgm:cxn modelId="{1E5E827D-33C6-4E92-AC34-4594E8A0160C}" srcId="{4C6B33E4-D4FF-453B-A3E2-1951D171C598}" destId="{DE0A223F-9E86-47D8-BC1D-05D41FC89907}" srcOrd="0" destOrd="0" parTransId="{5D9C62D6-F1A8-4561-AFBF-26E20332CB10}" sibTransId="{298BF5B0-1912-4231-B3E8-682016916803}"/>
    <dgm:cxn modelId="{D3073C85-BE5E-4133-BA07-030103F4CE3F}" type="presOf" srcId="{56126DEB-B4E4-4175-9FCE-36AA19470C88}" destId="{B758AAF1-BCFF-49BD-9BB8-FE54B7DBAD65}" srcOrd="1" destOrd="0" presId="urn:microsoft.com/office/officeart/2005/8/layout/hProcess4"/>
    <dgm:cxn modelId="{9FC5EC8C-E126-4981-AD48-1763AB096AFA}" type="presOf" srcId="{29BFA377-ACEE-470E-A463-A8264CDAF08E}" destId="{6E5717F0-DD37-4810-938F-6C02E78DA17A}" srcOrd="0" destOrd="1" presId="urn:microsoft.com/office/officeart/2005/8/layout/hProcess4"/>
    <dgm:cxn modelId="{1CCD428F-E5EC-42AD-AA0F-77B872BFEBF7}" srcId="{6FBB223D-7441-4359-A5CC-A4C23CAE33C6}" destId="{0E58CA88-774B-4A06-8018-909A83715B05}" srcOrd="1" destOrd="0" parTransId="{29534A0C-F081-43B4-ADE1-DDE32196AB68}" sibTransId="{941D1439-DEEA-4A93-A93D-15B75B4844A8}"/>
    <dgm:cxn modelId="{346AA092-6701-42B1-9E2C-ED321D7E35F1}" type="presOf" srcId="{DE0A223F-9E86-47D8-BC1D-05D41FC89907}" destId="{50079AE6-5526-404B-B0A0-7B0A96FDDB0E}" srcOrd="1" destOrd="0" presId="urn:microsoft.com/office/officeart/2005/8/layout/hProcess4"/>
    <dgm:cxn modelId="{A532B796-B680-4B68-B951-BD38FCB85681}" type="presOf" srcId="{0E58CA88-774B-4A06-8018-909A83715B05}" destId="{43423AFB-9AC1-4F4B-AEEF-0BEDBE205790}" srcOrd="0" destOrd="1" presId="urn:microsoft.com/office/officeart/2005/8/layout/hProcess4"/>
    <dgm:cxn modelId="{17B371A3-0AD4-4698-A543-94CBAB881515}" type="presOf" srcId="{DE0A223F-9E86-47D8-BC1D-05D41FC89907}" destId="{8AD58FE9-089E-4FAB-9E8A-ECBE04DBF1BB}" srcOrd="0" destOrd="0" presId="urn:microsoft.com/office/officeart/2005/8/layout/hProcess4"/>
    <dgm:cxn modelId="{8673C0A4-F3D1-42CE-86E0-CA58CA125E08}" type="presOf" srcId="{56126DEB-B4E4-4175-9FCE-36AA19470C88}" destId="{43423AFB-9AC1-4F4B-AEEF-0BEDBE205790}" srcOrd="0" destOrd="0" presId="urn:microsoft.com/office/officeart/2005/8/layout/hProcess4"/>
    <dgm:cxn modelId="{6C512DAF-3EF4-4CA0-9786-9B50B791E4FC}" type="presOf" srcId="{6FBB223D-7441-4359-A5CC-A4C23CAE33C6}" destId="{465188E8-1AAF-4112-A4DE-79791DDEB4BC}" srcOrd="0" destOrd="0" presId="urn:microsoft.com/office/officeart/2005/8/layout/hProcess4"/>
    <dgm:cxn modelId="{3F984AB5-6B6B-41B8-B944-31884B158629}" type="presOf" srcId="{C528CDEA-A0DA-4134-83F0-2D230F645001}" destId="{2D9EB1F2-D81E-4225-A768-CEE683427527}" srcOrd="0" destOrd="0" presId="urn:microsoft.com/office/officeart/2005/8/layout/hProcess4"/>
    <dgm:cxn modelId="{DB160DB8-9150-4AE1-AE69-1F14FFB083DA}" type="presOf" srcId="{4C6B33E4-D4FF-453B-A3E2-1951D171C598}" destId="{598AF5F0-D44C-45EF-8F52-AB8398E07971}" srcOrd="0" destOrd="0" presId="urn:microsoft.com/office/officeart/2005/8/layout/hProcess4"/>
    <dgm:cxn modelId="{BF2B15CA-A171-431D-9752-1C5A1FB0BAE8}" srcId="{6FBB223D-7441-4359-A5CC-A4C23CAE33C6}" destId="{56126DEB-B4E4-4175-9FCE-36AA19470C88}" srcOrd="0" destOrd="0" parTransId="{AB831D0D-7956-45B2-A81A-C93A1F8704B1}" sibTransId="{7B4D0FCF-1901-44BD-9101-5167AB8D6B5F}"/>
    <dgm:cxn modelId="{0D2856D3-0466-4EC8-AAA5-315FC0961FF3}" srcId="{76580A29-2B89-4D11-BA09-DC34A0168232}" destId="{29BFA377-ACEE-470E-A463-A8264CDAF08E}" srcOrd="1" destOrd="0" parTransId="{59610290-DBBC-4107-8F85-DBA98D2EDCA1}" sibTransId="{CF2AB828-8785-44DA-9342-DCC721945245}"/>
    <dgm:cxn modelId="{0A4FEDF4-1531-455B-A3CF-98F67C4D44A7}" srcId="{561F5B4D-ED59-4621-B4A7-5F5E1319AC7D}" destId="{6FBB223D-7441-4359-A5CC-A4C23CAE33C6}" srcOrd="1" destOrd="0" parTransId="{A1ED4433-608D-4F5C-8812-F32B531955F4}" sibTransId="{C528CDEA-A0DA-4134-83F0-2D230F645001}"/>
    <dgm:cxn modelId="{074AB0FD-1B0C-4826-A58E-6DB17246BCD1}" type="presOf" srcId="{25678852-D213-49F9-AD4A-983F35FE042B}" destId="{5F16B64E-DBB7-466F-B359-9CE51BF2D0DC}" srcOrd="0" destOrd="0" presId="urn:microsoft.com/office/officeart/2005/8/layout/hProcess4"/>
    <dgm:cxn modelId="{9D81867A-952E-4043-9AEC-BC4682886942}" type="presParOf" srcId="{2D12C407-D310-45E5-8591-B71717798745}" destId="{CAC003D5-DE90-447A-997F-A4DFB47826DB}" srcOrd="0" destOrd="0" presId="urn:microsoft.com/office/officeart/2005/8/layout/hProcess4"/>
    <dgm:cxn modelId="{AFA10E79-5D45-4A25-974B-FA4B57BA825C}" type="presParOf" srcId="{2D12C407-D310-45E5-8591-B71717798745}" destId="{22EE0422-B651-44F2-B757-D928501D761F}" srcOrd="1" destOrd="0" presId="urn:microsoft.com/office/officeart/2005/8/layout/hProcess4"/>
    <dgm:cxn modelId="{C6ACF9FE-BAB2-4D5B-8A51-84B6E3089A93}" type="presParOf" srcId="{2D12C407-D310-45E5-8591-B71717798745}" destId="{2B919EB9-2F6C-42C3-A7ED-185F72AA62C9}" srcOrd="2" destOrd="0" presId="urn:microsoft.com/office/officeart/2005/8/layout/hProcess4"/>
    <dgm:cxn modelId="{7E362266-82A0-4607-89BF-1A8CA741EF61}" type="presParOf" srcId="{2B919EB9-2F6C-42C3-A7ED-185F72AA62C9}" destId="{E6BFBEEF-4179-47E8-B9C6-BDC54D27BBF4}" srcOrd="0" destOrd="0" presId="urn:microsoft.com/office/officeart/2005/8/layout/hProcess4"/>
    <dgm:cxn modelId="{58BA460F-953E-4804-A465-B3FF8166319A}" type="presParOf" srcId="{E6BFBEEF-4179-47E8-B9C6-BDC54D27BBF4}" destId="{5620783C-539A-42CE-9365-1584CAD78C04}" srcOrd="0" destOrd="0" presId="urn:microsoft.com/office/officeart/2005/8/layout/hProcess4"/>
    <dgm:cxn modelId="{5CB63743-83BE-4D35-A488-5A0749AC8752}" type="presParOf" srcId="{E6BFBEEF-4179-47E8-B9C6-BDC54D27BBF4}" destId="{6E5717F0-DD37-4810-938F-6C02E78DA17A}" srcOrd="1" destOrd="0" presId="urn:microsoft.com/office/officeart/2005/8/layout/hProcess4"/>
    <dgm:cxn modelId="{FBA74B9C-82F8-419F-B5F9-FD78B35FD11D}" type="presParOf" srcId="{E6BFBEEF-4179-47E8-B9C6-BDC54D27BBF4}" destId="{2820214D-6ACD-438F-8F64-848537DB8814}" srcOrd="2" destOrd="0" presId="urn:microsoft.com/office/officeart/2005/8/layout/hProcess4"/>
    <dgm:cxn modelId="{4BE1D2E2-45D4-44CF-91D5-D24F1CB5FE60}" type="presParOf" srcId="{E6BFBEEF-4179-47E8-B9C6-BDC54D27BBF4}" destId="{9D60FE2B-D2F0-4DDE-AD90-CAF86C99A54D}" srcOrd="3" destOrd="0" presId="urn:microsoft.com/office/officeart/2005/8/layout/hProcess4"/>
    <dgm:cxn modelId="{D607F33B-3642-45DE-92EA-F1A9997E8D6C}" type="presParOf" srcId="{E6BFBEEF-4179-47E8-B9C6-BDC54D27BBF4}" destId="{778E70E3-031B-453F-AA41-41C40A7232B3}" srcOrd="4" destOrd="0" presId="urn:microsoft.com/office/officeart/2005/8/layout/hProcess4"/>
    <dgm:cxn modelId="{A4F02FB3-1F8E-411F-932F-DC6A1420CF0A}" type="presParOf" srcId="{2B919EB9-2F6C-42C3-A7ED-185F72AA62C9}" destId="{5F16B64E-DBB7-466F-B359-9CE51BF2D0DC}" srcOrd="1" destOrd="0" presId="urn:microsoft.com/office/officeart/2005/8/layout/hProcess4"/>
    <dgm:cxn modelId="{6A251714-985C-4434-AC18-F7546A6ECAD6}" type="presParOf" srcId="{2B919EB9-2F6C-42C3-A7ED-185F72AA62C9}" destId="{17E1225B-0CAB-4EAA-B285-6EFEEF684F55}" srcOrd="2" destOrd="0" presId="urn:microsoft.com/office/officeart/2005/8/layout/hProcess4"/>
    <dgm:cxn modelId="{C51D2601-B797-4E2B-9A16-1C602A6FA297}" type="presParOf" srcId="{17E1225B-0CAB-4EAA-B285-6EFEEF684F55}" destId="{408CE306-269A-4470-8241-EDDD9D2AFF3A}" srcOrd="0" destOrd="0" presId="urn:microsoft.com/office/officeart/2005/8/layout/hProcess4"/>
    <dgm:cxn modelId="{E4C69D0D-84A2-404C-B625-775E21ABCB68}" type="presParOf" srcId="{17E1225B-0CAB-4EAA-B285-6EFEEF684F55}" destId="{43423AFB-9AC1-4F4B-AEEF-0BEDBE205790}" srcOrd="1" destOrd="0" presId="urn:microsoft.com/office/officeart/2005/8/layout/hProcess4"/>
    <dgm:cxn modelId="{C1387C79-F05A-4984-AB63-F4968503F492}" type="presParOf" srcId="{17E1225B-0CAB-4EAA-B285-6EFEEF684F55}" destId="{B758AAF1-BCFF-49BD-9BB8-FE54B7DBAD65}" srcOrd="2" destOrd="0" presId="urn:microsoft.com/office/officeart/2005/8/layout/hProcess4"/>
    <dgm:cxn modelId="{5823DB63-0DF2-42A0-8981-E370C4B4AC8C}" type="presParOf" srcId="{17E1225B-0CAB-4EAA-B285-6EFEEF684F55}" destId="{465188E8-1AAF-4112-A4DE-79791DDEB4BC}" srcOrd="3" destOrd="0" presId="urn:microsoft.com/office/officeart/2005/8/layout/hProcess4"/>
    <dgm:cxn modelId="{6CE2F4B7-8845-4592-889B-B8BC5686D6F3}" type="presParOf" srcId="{17E1225B-0CAB-4EAA-B285-6EFEEF684F55}" destId="{73E5494E-BA16-4B5A-8D79-E26F7C809C4A}" srcOrd="4" destOrd="0" presId="urn:microsoft.com/office/officeart/2005/8/layout/hProcess4"/>
    <dgm:cxn modelId="{6AC3E524-754D-4A75-92CB-F324AA4A8619}" type="presParOf" srcId="{2B919EB9-2F6C-42C3-A7ED-185F72AA62C9}" destId="{2D9EB1F2-D81E-4225-A768-CEE683427527}" srcOrd="3" destOrd="0" presId="urn:microsoft.com/office/officeart/2005/8/layout/hProcess4"/>
    <dgm:cxn modelId="{F4C25282-C2BC-49D2-B478-263744807710}" type="presParOf" srcId="{2B919EB9-2F6C-42C3-A7ED-185F72AA62C9}" destId="{E444721E-1E5D-4E72-86AA-73DC6D085095}" srcOrd="4" destOrd="0" presId="urn:microsoft.com/office/officeart/2005/8/layout/hProcess4"/>
    <dgm:cxn modelId="{FF6F5DF3-60F3-4D3B-854F-7456427427FC}" type="presParOf" srcId="{E444721E-1E5D-4E72-86AA-73DC6D085095}" destId="{06B3AC9C-31B4-406D-B92D-FECD51BE939C}" srcOrd="0" destOrd="0" presId="urn:microsoft.com/office/officeart/2005/8/layout/hProcess4"/>
    <dgm:cxn modelId="{1FE347EF-3220-486E-8E72-11F567265292}" type="presParOf" srcId="{E444721E-1E5D-4E72-86AA-73DC6D085095}" destId="{8AD58FE9-089E-4FAB-9E8A-ECBE04DBF1BB}" srcOrd="1" destOrd="0" presId="urn:microsoft.com/office/officeart/2005/8/layout/hProcess4"/>
    <dgm:cxn modelId="{79D68B1D-192B-4E29-9A12-BE10CAA8C3F8}" type="presParOf" srcId="{E444721E-1E5D-4E72-86AA-73DC6D085095}" destId="{50079AE6-5526-404B-B0A0-7B0A96FDDB0E}" srcOrd="2" destOrd="0" presId="urn:microsoft.com/office/officeart/2005/8/layout/hProcess4"/>
    <dgm:cxn modelId="{0BF4CB47-B2BD-47C8-9448-EFA938905E3C}" type="presParOf" srcId="{E444721E-1E5D-4E72-86AA-73DC6D085095}" destId="{598AF5F0-D44C-45EF-8F52-AB8398E07971}" srcOrd="3" destOrd="0" presId="urn:microsoft.com/office/officeart/2005/8/layout/hProcess4"/>
    <dgm:cxn modelId="{C724098F-90BD-40E3-A77F-B968B8EB27C0}" type="presParOf" srcId="{E444721E-1E5D-4E72-86AA-73DC6D085095}" destId="{74EFD37B-485A-40F9-9DCE-428A818937D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717F0-DD37-4810-938F-6C02E78DA17A}">
      <dsp:nvSpPr>
        <dsp:cNvPr id="0" name=""/>
        <dsp:cNvSpPr/>
      </dsp:nvSpPr>
      <dsp:spPr>
        <a:xfrm>
          <a:off x="141" y="1774586"/>
          <a:ext cx="2266626" cy="1869493"/>
        </a:xfrm>
        <a:prstGeom prst="roundRect">
          <a:avLst>
            <a:gd name="adj" fmla="val 10000"/>
          </a:avLst>
        </a:prstGeom>
        <a:solidFill>
          <a:srgbClr val="C9F5F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 panose="020B0502020202020204" pitchFamily="34" charset="0"/>
            </a:rPr>
            <a:t>Look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 panose="020B0502020202020204" pitchFamily="34" charset="0"/>
            </a:rPr>
            <a:t>Functionality</a:t>
          </a:r>
        </a:p>
      </dsp:txBody>
      <dsp:txXfrm>
        <a:off x="43163" y="1817608"/>
        <a:ext cx="2180582" cy="1382843"/>
      </dsp:txXfrm>
    </dsp:sp>
    <dsp:sp modelId="{5F16B64E-DBB7-466F-B359-9CE51BF2D0DC}">
      <dsp:nvSpPr>
        <dsp:cNvPr id="0" name=""/>
        <dsp:cNvSpPr/>
      </dsp:nvSpPr>
      <dsp:spPr>
        <a:xfrm>
          <a:off x="1300946" y="2316885"/>
          <a:ext cx="2356306" cy="2356306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0FE2B-D2F0-4DDE-AD90-CAF86C99A54D}">
      <dsp:nvSpPr>
        <dsp:cNvPr id="0" name=""/>
        <dsp:cNvSpPr/>
      </dsp:nvSpPr>
      <dsp:spPr>
        <a:xfrm>
          <a:off x="503836" y="3243474"/>
          <a:ext cx="2014779" cy="801211"/>
        </a:xfrm>
        <a:prstGeom prst="roundRect">
          <a:avLst>
            <a:gd name="adj" fmla="val 10000"/>
          </a:avLst>
        </a:prstGeom>
        <a:solidFill>
          <a:srgbClr val="0D1B2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>
              <a:latin typeface="Century Gothic" panose="020B0502020202020204" pitchFamily="34" charset="0"/>
            </a:rPr>
            <a:t>IDEA</a:t>
          </a:r>
        </a:p>
      </dsp:txBody>
      <dsp:txXfrm>
        <a:off x="527303" y="3266941"/>
        <a:ext cx="1967845" cy="754277"/>
      </dsp:txXfrm>
    </dsp:sp>
    <dsp:sp modelId="{43423AFB-9AC1-4F4B-AEEF-0BEDBE205790}">
      <dsp:nvSpPr>
        <dsp:cNvPr id="0" name=""/>
        <dsp:cNvSpPr/>
      </dsp:nvSpPr>
      <dsp:spPr>
        <a:xfrm>
          <a:off x="2804762" y="1774586"/>
          <a:ext cx="2266626" cy="1869493"/>
        </a:xfrm>
        <a:prstGeom prst="roundRect">
          <a:avLst>
            <a:gd name="adj" fmla="val 10000"/>
          </a:avLst>
        </a:prstGeom>
        <a:solidFill>
          <a:srgbClr val="C9F5F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 panose="020B0502020202020204" pitchFamily="34" charset="0"/>
            </a:rPr>
            <a:t>Choice of Technologies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 panose="020B0502020202020204" pitchFamily="34" charset="0"/>
            </a:rPr>
            <a:t>Structure</a:t>
          </a:r>
        </a:p>
      </dsp:txBody>
      <dsp:txXfrm>
        <a:off x="2847784" y="2218214"/>
        <a:ext cx="2180582" cy="1382843"/>
      </dsp:txXfrm>
    </dsp:sp>
    <dsp:sp modelId="{2D9EB1F2-D81E-4225-A768-CEE683427527}">
      <dsp:nvSpPr>
        <dsp:cNvPr id="0" name=""/>
        <dsp:cNvSpPr/>
      </dsp:nvSpPr>
      <dsp:spPr>
        <a:xfrm>
          <a:off x="4086679" y="672173"/>
          <a:ext cx="2645930" cy="2645930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188E8-1AAF-4112-A4DE-79791DDEB4BC}">
      <dsp:nvSpPr>
        <dsp:cNvPr id="0" name=""/>
        <dsp:cNvSpPr/>
      </dsp:nvSpPr>
      <dsp:spPr>
        <a:xfrm>
          <a:off x="3308457" y="1373981"/>
          <a:ext cx="2014779" cy="801211"/>
        </a:xfrm>
        <a:prstGeom prst="roundRect">
          <a:avLst>
            <a:gd name="adj" fmla="val 10000"/>
          </a:avLst>
        </a:prstGeom>
        <a:solidFill>
          <a:srgbClr val="0D1B2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>
              <a:latin typeface="Century Gothic" panose="020B0502020202020204" pitchFamily="34" charset="0"/>
            </a:rPr>
            <a:t>TECH</a:t>
          </a:r>
        </a:p>
      </dsp:txBody>
      <dsp:txXfrm>
        <a:off x="3331924" y="1397448"/>
        <a:ext cx="1967845" cy="754277"/>
      </dsp:txXfrm>
    </dsp:sp>
    <dsp:sp modelId="{8AD58FE9-089E-4FAB-9E8A-ECBE04DBF1BB}">
      <dsp:nvSpPr>
        <dsp:cNvPr id="0" name=""/>
        <dsp:cNvSpPr/>
      </dsp:nvSpPr>
      <dsp:spPr>
        <a:xfrm>
          <a:off x="5609383" y="1774586"/>
          <a:ext cx="2266626" cy="1869493"/>
        </a:xfrm>
        <a:prstGeom prst="roundRect">
          <a:avLst>
            <a:gd name="adj" fmla="val 10000"/>
          </a:avLst>
        </a:prstGeom>
        <a:solidFill>
          <a:srgbClr val="C9F5F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Century Gothic" panose="020B0502020202020204" pitchFamily="34" charset="0"/>
            </a:rPr>
            <a:t>Making of The Design</a:t>
          </a:r>
        </a:p>
      </dsp:txBody>
      <dsp:txXfrm>
        <a:off x="5652405" y="1817608"/>
        <a:ext cx="2180582" cy="1382843"/>
      </dsp:txXfrm>
    </dsp:sp>
    <dsp:sp modelId="{598AF5F0-D44C-45EF-8F52-AB8398E07971}">
      <dsp:nvSpPr>
        <dsp:cNvPr id="0" name=""/>
        <dsp:cNvSpPr/>
      </dsp:nvSpPr>
      <dsp:spPr>
        <a:xfrm>
          <a:off x="6113078" y="3243474"/>
          <a:ext cx="2014779" cy="801211"/>
        </a:xfrm>
        <a:prstGeom prst="roundRect">
          <a:avLst>
            <a:gd name="adj" fmla="val 10000"/>
          </a:avLst>
        </a:prstGeom>
        <a:solidFill>
          <a:srgbClr val="0D1B2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>
              <a:latin typeface="Century Gothic" panose="020B0502020202020204" pitchFamily="34" charset="0"/>
            </a:rPr>
            <a:t>DESIGN</a:t>
          </a:r>
        </a:p>
      </dsp:txBody>
      <dsp:txXfrm>
        <a:off x="6136545" y="3266941"/>
        <a:ext cx="1967845" cy="754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9BB7-2D97-4AD9-8096-803F13CD4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C5D11-111A-4B55-9782-D8344A91D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BB130-FEF9-4E4F-890E-BEADE929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2F96D-117B-485F-979B-C4B18804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7D915-F11E-4F58-BDD1-F1791F6E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43016"/>
      </p:ext>
    </p:extLst>
  </p:cSld>
  <p:clrMapOvr>
    <a:masterClrMapping/>
  </p:clrMapOvr>
  <p:transition spd="med">
    <p:pull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EF2F-F46F-411B-B953-52232048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C9DCD-0A6B-4795-8947-34A3B1190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71FA1-70FC-4EE7-B758-F265CFC5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923ED-81E2-4F3B-B0A0-52543CC9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7C76C-C924-48B0-89F5-1024335A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65566"/>
      </p:ext>
    </p:extLst>
  </p:cSld>
  <p:clrMapOvr>
    <a:masterClrMapping/>
  </p:clrMapOvr>
  <p:transition spd="med">
    <p:pull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B4C16-2AD4-4A4F-9A56-27936C5A9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35CCE-0482-41EF-ACD2-0ABADA8D0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366F3-29A6-48EB-A687-EDF293C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818B1-267D-4742-9DF7-375FA0AC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3AEAE-B056-4565-B122-0AA11EE6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92334"/>
      </p:ext>
    </p:extLst>
  </p:cSld>
  <p:clrMapOvr>
    <a:masterClrMapping/>
  </p:clrMapOvr>
  <p:transition spd="med">
    <p:pull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17049-237F-4AAF-8CDE-EE1ADE7C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D0CC-DB9B-42E2-BDE2-96F1F488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5C72B-B498-4CB6-B6EA-0750919A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401C4-A918-4541-9002-AA740BAB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485A5-A2A7-4D30-8DF7-BDE6B02F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13512"/>
      </p:ext>
    </p:extLst>
  </p:cSld>
  <p:clrMapOvr>
    <a:masterClrMapping/>
  </p:clrMapOvr>
  <p:transition spd="med">
    <p:pull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F327-68EA-4E8E-9862-3093659E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E4541-D17B-406A-A491-D5F29C3BB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23509-6106-4652-A9E4-BF6FF92D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DF77F-44D1-4350-959F-708B9F3F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2146-2D1B-4D90-AA73-EFA51F4F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661"/>
      </p:ext>
    </p:extLst>
  </p:cSld>
  <p:clrMapOvr>
    <a:masterClrMapping/>
  </p:clrMapOvr>
  <p:transition spd="med">
    <p:pull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11BB-32BF-41A4-BBBE-2CF752D7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D62C-70A8-4388-AADE-BC7575D99E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783D5-A0EA-46C5-A8F2-393C13AD9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799D8-FCC7-495F-823F-188FFCA8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90662-69AD-43E2-85E6-FC2792DC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71F5A-7A9B-43A6-B037-2099C290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6337"/>
      </p:ext>
    </p:extLst>
  </p:cSld>
  <p:clrMapOvr>
    <a:masterClrMapping/>
  </p:clrMapOvr>
  <p:transition spd="med">
    <p:pull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D65F-2435-4F27-A355-8DE22782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BBE6D-DDD9-4830-BC88-6DE674B3D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0DBD8-9CAF-4262-B0EE-0D56EC252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12C52-C587-4E43-B52F-94BB5DBCD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E93722-C2D3-45C2-8939-D35478676C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941394-645E-48DC-96A7-6E310705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618B8-4022-40B1-9121-7BC127D5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5288F-EC2C-4BFC-91D9-EA87A22F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15328"/>
      </p:ext>
    </p:extLst>
  </p:cSld>
  <p:clrMapOvr>
    <a:masterClrMapping/>
  </p:clrMapOvr>
  <p:transition spd="med">
    <p:pull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323E-3653-4D6E-83D7-927BB036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1BA00-4989-4E9B-887E-1EB0FE8E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74FC5-9666-4B7D-8116-A701B7D1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D8394-CF20-4692-A89B-CA952361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48577"/>
      </p:ext>
    </p:extLst>
  </p:cSld>
  <p:clrMapOvr>
    <a:masterClrMapping/>
  </p:clrMapOvr>
  <p:transition spd="med">
    <p:pull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E81EC-B3F4-4656-AB14-3C52699F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A6046-7391-43A6-A6B1-7032BF0B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27A2B-6D47-4FFB-84EF-5FA283C7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74493"/>
      </p:ext>
    </p:extLst>
  </p:cSld>
  <p:clrMapOvr>
    <a:masterClrMapping/>
  </p:clrMapOvr>
  <p:transition spd="med">
    <p:pull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7901-40C9-4073-9C92-9B5B026D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AFD15-2C06-425B-92DE-F54C1EE1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A3B27-0298-4FF7-AA92-9957B6FB9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CA3C6-1E61-4943-ACDD-6732E8E7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A6E73-7974-4125-8F62-AD76B6DD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1E9B9-19C8-45F4-AEDA-DB5825D2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58859"/>
      </p:ext>
    </p:extLst>
  </p:cSld>
  <p:clrMapOvr>
    <a:masterClrMapping/>
  </p:clrMapOvr>
  <p:transition spd="med">
    <p:pull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89DF-2E20-4D16-8099-D6BC4A84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45A12-7B57-46D0-AF87-CABA1EE9E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8B1D8-F35F-4594-93C7-243D9652C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60985-7160-4FAF-BEEB-32EFF308A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44A33-C084-41DA-B32A-71627332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3E521-5AF2-48A2-B464-3EDE69ED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30496"/>
      </p:ext>
    </p:extLst>
  </p:cSld>
  <p:clrMapOvr>
    <a:masterClrMapping/>
  </p:clrMapOvr>
  <p:transition spd="med">
    <p:pull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9CBA5-80F6-434E-AA44-5D359F24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47AB4-CCC9-48A7-9FD6-A06B9AC7A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1A339-E33A-48A9-8E04-DFB5F269B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72691-0F29-4036-9663-B1AF8E23B522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20564-77E5-42DE-839D-6B15668D5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2387-EBAF-423F-8BDC-5B87EC630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2CB61-5309-447A-ADD7-E9DDA575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7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155328-3332-451E-979C-DC3606602865}"/>
              </a:ext>
            </a:extLst>
          </p:cNvPr>
          <p:cNvSpPr txBox="1"/>
          <p:nvPr/>
        </p:nvSpPr>
        <p:spPr>
          <a:xfrm>
            <a:off x="1821402" y="1571348"/>
            <a:ext cx="85491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spc="300" dirty="0">
                <a:solidFill>
                  <a:srgbClr val="C9F5F5"/>
                </a:solidFill>
                <a:latin typeface="Century Gothic" panose="020B0502020202020204" pitchFamily="34" charset="0"/>
              </a:rPr>
              <a:t>SOMNUM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58450-4EFE-4D4C-812D-B3378290146F}"/>
              </a:ext>
            </a:extLst>
          </p:cNvPr>
          <p:cNvSpPr txBox="1"/>
          <p:nvPr/>
        </p:nvSpPr>
        <p:spPr>
          <a:xfrm>
            <a:off x="1821402" y="3525729"/>
            <a:ext cx="8549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9F5F5"/>
                </a:solidFill>
                <a:latin typeface="Century Gothic" panose="020B0502020202020204" pitchFamily="34" charset="0"/>
              </a:rPr>
              <a:t>THE AQUA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D9664-BF25-44F9-9C9C-0B4A5C71A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593" y="7354987"/>
            <a:ext cx="2862814" cy="24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3446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85185E-6 L 0 -0.459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4A528-35E4-4447-85D1-DE2B244BA513}"/>
              </a:ext>
            </a:extLst>
          </p:cNvPr>
          <p:cNvSpPr txBox="1"/>
          <p:nvPr/>
        </p:nvSpPr>
        <p:spPr>
          <a:xfrm>
            <a:off x="-131687" y="0"/>
            <a:ext cx="6931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300" dirty="0">
                <a:solidFill>
                  <a:srgbClr val="C9F5F5"/>
                </a:solidFill>
                <a:latin typeface="Century Gothic" panose="020B0502020202020204" pitchFamily="34" charset="0"/>
              </a:rPr>
              <a:t>OUT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11CC7-51EB-4758-9E05-60ED035EF0F5}"/>
              </a:ext>
            </a:extLst>
          </p:cNvPr>
          <p:cNvSpPr txBox="1"/>
          <p:nvPr/>
        </p:nvSpPr>
        <p:spPr>
          <a:xfrm>
            <a:off x="374342" y="2453002"/>
            <a:ext cx="5538186" cy="230832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bg-BG" sz="3600" b="1" dirty="0">
                <a:solidFill>
                  <a:srgbClr val="C9F5F5"/>
                </a:solidFill>
                <a:latin typeface="Century Gothic" panose="020B0502020202020204" pitchFamily="34" charset="0"/>
              </a:rPr>
              <a:t>Пресиян Стефанов</a:t>
            </a:r>
          </a:p>
          <a:p>
            <a:r>
              <a:rPr lang="bg-BG" sz="3600" b="1" dirty="0">
                <a:solidFill>
                  <a:srgbClr val="C9F5F5"/>
                </a:solidFill>
                <a:latin typeface="Century Gothic" panose="020B0502020202020204" pitchFamily="34" charset="0"/>
              </a:rPr>
              <a:t>Даниел Георгиев</a:t>
            </a:r>
          </a:p>
          <a:p>
            <a:r>
              <a:rPr lang="bg-BG" sz="3600" b="1" dirty="0">
                <a:solidFill>
                  <a:srgbClr val="C9F5F5"/>
                </a:solidFill>
                <a:latin typeface="Century Gothic" panose="020B0502020202020204" pitchFamily="34" charset="0"/>
              </a:rPr>
              <a:t>Иван </a:t>
            </a:r>
            <a:r>
              <a:rPr lang="bg-BG" sz="3600" b="1" dirty="0" err="1">
                <a:solidFill>
                  <a:srgbClr val="C9F5F5"/>
                </a:solidFill>
                <a:latin typeface="Century Gothic" panose="020B0502020202020204" pitchFamily="34" charset="0"/>
              </a:rPr>
              <a:t>Бързев</a:t>
            </a:r>
            <a:endParaRPr lang="bg-BG" sz="3600" b="1" dirty="0">
              <a:solidFill>
                <a:srgbClr val="C9F5F5"/>
              </a:solidFill>
              <a:latin typeface="Century Gothic" panose="020B0502020202020204" pitchFamily="34" charset="0"/>
            </a:endParaRPr>
          </a:p>
          <a:p>
            <a:r>
              <a:rPr lang="bg-BG" sz="3600" b="1" dirty="0">
                <a:solidFill>
                  <a:srgbClr val="C9F5F5"/>
                </a:solidFill>
                <a:latin typeface="Century Gothic" panose="020B0502020202020204" pitchFamily="34" charset="0"/>
              </a:rPr>
              <a:t>Денислав</a:t>
            </a:r>
            <a:r>
              <a:rPr lang="en-US" sz="3600" b="1" dirty="0">
                <a:solidFill>
                  <a:srgbClr val="C9F5F5"/>
                </a:solidFill>
                <a:latin typeface="Century Gothic" panose="020B0502020202020204" pitchFamily="34" charset="0"/>
              </a:rPr>
              <a:t> </a:t>
            </a:r>
            <a:r>
              <a:rPr lang="bg-BG" sz="3600" b="1" dirty="0" err="1">
                <a:solidFill>
                  <a:srgbClr val="C9F5F5"/>
                </a:solidFill>
                <a:latin typeface="Century Gothic" panose="020B0502020202020204" pitchFamily="34" charset="0"/>
              </a:rPr>
              <a:t>Братоевски</a:t>
            </a:r>
            <a:endParaRPr lang="bg-BG" sz="3600" b="1" dirty="0">
              <a:solidFill>
                <a:srgbClr val="C9F5F5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0DC7D-4714-4DE2-930F-58A67697C2A0}"/>
              </a:ext>
            </a:extLst>
          </p:cNvPr>
          <p:cNvSpPr txBox="1"/>
          <p:nvPr/>
        </p:nvSpPr>
        <p:spPr>
          <a:xfrm>
            <a:off x="6096000" y="2453002"/>
            <a:ext cx="35777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3600" dirty="0">
                <a:solidFill>
                  <a:srgbClr val="C9F5F5"/>
                </a:solidFill>
                <a:latin typeface="Century Gothic" panose="020B0502020202020204" pitchFamily="34" charset="0"/>
              </a:rPr>
              <a:t>Front-End</a:t>
            </a:r>
          </a:p>
          <a:p>
            <a:pPr algn="r"/>
            <a:r>
              <a:rPr lang="de-DE" sz="3600" dirty="0">
                <a:solidFill>
                  <a:srgbClr val="C9F5F5"/>
                </a:solidFill>
                <a:latin typeface="Century Gothic" panose="020B0502020202020204" pitchFamily="34" charset="0"/>
              </a:rPr>
              <a:t>Designer</a:t>
            </a:r>
          </a:p>
          <a:p>
            <a:pPr algn="r"/>
            <a:r>
              <a:rPr lang="de-DE" sz="3600" dirty="0">
                <a:solidFill>
                  <a:srgbClr val="C9F5F5"/>
                </a:solidFill>
                <a:latin typeface="Century Gothic" panose="020B0502020202020204" pitchFamily="34" charset="0"/>
              </a:rPr>
              <a:t>Back-End</a:t>
            </a:r>
          </a:p>
          <a:p>
            <a:pPr algn="r"/>
            <a:r>
              <a:rPr lang="de-DE" sz="3600" dirty="0">
                <a:solidFill>
                  <a:srgbClr val="C9F5F5"/>
                </a:solidFill>
                <a:latin typeface="Century Gothic" panose="020B0502020202020204" pitchFamily="34" charset="0"/>
              </a:rPr>
              <a:t>QA Engineer</a:t>
            </a:r>
            <a:endParaRPr lang="en-US" sz="3600" dirty="0">
              <a:solidFill>
                <a:srgbClr val="C9F5F5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43919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09E1F1-FAD3-4565-AA81-9D1037255D7F}"/>
              </a:ext>
            </a:extLst>
          </p:cNvPr>
          <p:cNvSpPr txBox="1"/>
          <p:nvPr/>
        </p:nvSpPr>
        <p:spPr>
          <a:xfrm>
            <a:off x="512684" y="0"/>
            <a:ext cx="11166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300" dirty="0">
                <a:solidFill>
                  <a:srgbClr val="C9F5F5"/>
                </a:solidFill>
                <a:latin typeface="Century Gothic" panose="020B0502020202020204" pitchFamily="34" charset="0"/>
              </a:rPr>
              <a:t>THE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86C6F8-999E-4028-AC40-19CD2BDA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60" y="2028629"/>
            <a:ext cx="4515480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33647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7ABB8C-D1CE-42DA-924E-7B809F998843}"/>
              </a:ext>
            </a:extLst>
          </p:cNvPr>
          <p:cNvSpPr txBox="1"/>
          <p:nvPr/>
        </p:nvSpPr>
        <p:spPr>
          <a:xfrm>
            <a:off x="-247650" y="0"/>
            <a:ext cx="8031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300" dirty="0">
                <a:solidFill>
                  <a:srgbClr val="C9F5F5"/>
                </a:solidFill>
                <a:latin typeface="Century Gothic" panose="020B0502020202020204" pitchFamily="34" charset="0"/>
              </a:rPr>
              <a:t>HOW IT’S DONE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D16ED76-021A-464D-AAA1-6901CF38D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814593"/>
              </p:ext>
            </p:extLst>
          </p:nvPr>
        </p:nvGraphicFramePr>
        <p:xfrm>
          <a:off x="231775" y="6001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8106491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614C1E-AC3E-4337-B0CF-12DB8765F6E6}"/>
              </a:ext>
            </a:extLst>
          </p:cNvPr>
          <p:cNvSpPr txBox="1"/>
          <p:nvPr/>
        </p:nvSpPr>
        <p:spPr>
          <a:xfrm>
            <a:off x="1449765" y="85725"/>
            <a:ext cx="92924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solidFill>
                  <a:srgbClr val="C9F5F5"/>
                </a:solidFill>
                <a:latin typeface="Century Gothic" panose="020B0502020202020204" pitchFamily="34" charset="0"/>
              </a:rPr>
              <a:t>WHAT WE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CDB4-29AE-4332-AB08-09076544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17" y="1732146"/>
            <a:ext cx="2613192" cy="2325741"/>
          </a:xfrm>
          <a:prstGeom prst="rect">
            <a:avLst/>
          </a:prstGeom>
        </p:spPr>
      </p:pic>
      <p:pic>
        <p:nvPicPr>
          <p:cNvPr id="1026" name="Picture 2" descr="Visual Studio Code - Wikipedia">
            <a:extLst>
              <a:ext uri="{FF2B5EF4-FFF2-40B4-BE49-F238E27FC236}">
                <a16:creationId xmlns:a16="http://schemas.microsoft.com/office/drawing/2014/main" id="{67862EC9-8961-4FB5-971E-F702ED89D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129" y="1760874"/>
            <a:ext cx="2325741" cy="23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ACEF0-5DFD-4908-A858-878311079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631" y="1789604"/>
            <a:ext cx="2384652" cy="2325740"/>
          </a:xfrm>
          <a:prstGeom prst="rect">
            <a:avLst/>
          </a:prstGeom>
        </p:spPr>
      </p:pic>
      <p:pic>
        <p:nvPicPr>
          <p:cNvPr id="1028" name="Picture 4" descr="Microsoft Teams - Wikipedia">
            <a:extLst>
              <a:ext uri="{FF2B5EF4-FFF2-40B4-BE49-F238E27FC236}">
                <a16:creationId xmlns:a16="http://schemas.microsoft.com/office/drawing/2014/main" id="{EDF50720-27B3-45A5-A664-D223DF25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46" y="4324433"/>
            <a:ext cx="2500710" cy="23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B264B-F682-423A-B4AC-86E478012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4346" y="4324432"/>
            <a:ext cx="2325741" cy="23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4964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0F1E5A-E2D3-4444-8F0B-FF0CF3D85EDD}"/>
              </a:ext>
            </a:extLst>
          </p:cNvPr>
          <p:cNvSpPr txBox="1"/>
          <p:nvPr/>
        </p:nvSpPr>
        <p:spPr>
          <a:xfrm>
            <a:off x="3273273" y="674400"/>
            <a:ext cx="564545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solidFill>
                  <a:srgbClr val="C9F5F5"/>
                </a:solidFill>
                <a:latin typeface="Century Gothic" panose="020B0502020202020204" pitchFamily="34" charset="0"/>
              </a:rPr>
              <a:t>AND NOW LET’S GET TO IT</a:t>
            </a:r>
          </a:p>
        </p:txBody>
      </p:sp>
    </p:spTree>
    <p:extLst>
      <p:ext uri="{BB962C8B-B14F-4D97-AF65-F5344CB8AC3E}">
        <p14:creationId xmlns:p14="http://schemas.microsoft.com/office/powerpoint/2010/main" val="4158915871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46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danielgeo0501@gmail.com</dc:creator>
  <cp:lastModifiedBy>danielgeo0501@gmail.com</cp:lastModifiedBy>
  <cp:revision>9</cp:revision>
  <dcterms:created xsi:type="dcterms:W3CDTF">2021-06-28T16:41:36Z</dcterms:created>
  <dcterms:modified xsi:type="dcterms:W3CDTF">2021-06-28T17:37:10Z</dcterms:modified>
</cp:coreProperties>
</file>